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2398970" cy="43200320"/>
  <p:notesSz cx="6858000" cy="9144000"/>
  <p:defaultTextStyle>
    <a:defPPr>
      <a:defRPr lang="pt-BR"/>
    </a:defPPr>
    <a:lvl1pPr marL="0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9000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18635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77635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37270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96270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55905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14905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74540" algn="l" defTabSz="4318635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le" initials="D" lastIdx="2" clrIdx="0"/>
  <p:cmAuthor id="2" name="Nahendi Almeida Mota" initials="NA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1D3C"/>
    <a:srgbClr val="F1F0F0"/>
    <a:srgbClr val="FFFFFD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91" autoAdjust="0"/>
  </p:normalViewPr>
  <p:slideViewPr>
    <p:cSldViewPr snapToGrid="0">
      <p:cViewPr>
        <p:scale>
          <a:sx n="50" d="100"/>
          <a:sy n="50" d="100"/>
        </p:scale>
        <p:origin x="312" y="168"/>
      </p:cViewPr>
      <p:guideLst>
        <p:guide orient="horz" pos="13606"/>
        <p:guide pos="102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E5498-3489-4060-AB01-894B788BF26E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A0890-0631-47AB-B3C5-2D4FE720150A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4A0890-0631-47AB-B3C5-2D4FE720150A}" type="slidenum">
              <a:rPr lang="pt-BR" smtClean="0"/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319905" y="24480362"/>
            <a:ext cx="24299466" cy="6240092"/>
          </a:xfrm>
        </p:spPr>
        <p:txBody>
          <a:bodyPr anchor="t" anchorCtr="0"/>
          <a:lstStyle>
            <a:lvl1pPr algn="r">
              <a:defRPr sz="151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4319905" y="32280477"/>
            <a:ext cx="24299466" cy="3360050"/>
          </a:xfrm>
        </p:spPr>
        <p:txBody>
          <a:bodyPr/>
          <a:lstStyle>
            <a:lvl1pPr marL="0" indent="0" algn="r">
              <a:buNone/>
              <a:defRPr sz="9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2160270" indent="0" algn="ctr">
              <a:buNone/>
            </a:lvl2pPr>
            <a:lvl3pPr marL="4319905" indent="0" algn="ctr">
              <a:buNone/>
            </a:lvl3pPr>
            <a:lvl4pPr marL="6480175" indent="0" algn="ctr">
              <a:buNone/>
            </a:lvl4pPr>
            <a:lvl5pPr marL="8639810" indent="0" algn="ctr">
              <a:buNone/>
            </a:lvl5pPr>
            <a:lvl6pPr marL="10800080" indent="0" algn="ctr">
              <a:buNone/>
            </a:lvl6pPr>
            <a:lvl7pPr marL="12959715" indent="0" algn="ctr">
              <a:buNone/>
            </a:lvl7pPr>
            <a:lvl8pPr marL="15119985" indent="0" algn="ctr">
              <a:buNone/>
            </a:lvl8pPr>
            <a:lvl9pPr marL="17280255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22679502" y="40032591"/>
            <a:ext cx="8099822" cy="2304034"/>
          </a:xfrm>
        </p:spPr>
        <p:txBody>
          <a:bodyPr/>
          <a:lstStyle>
            <a:lvl1pPr>
              <a:defRPr sz="6600"/>
            </a:lvl1pPr>
          </a:lstStyle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0270575" y="40032591"/>
            <a:ext cx="12311729" cy="2304034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09105" y="40032591"/>
            <a:ext cx="4319905" cy="2304034"/>
          </a:xfrm>
        </p:spPr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3206180" y="22980339"/>
            <a:ext cx="25919430" cy="806411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3239929" y="31800470"/>
            <a:ext cx="25919430" cy="4320064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3206180" y="22980339"/>
            <a:ext cx="809982" cy="806411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3239929" y="31800470"/>
            <a:ext cx="809982" cy="4320064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19965" y="1730032"/>
            <a:ext cx="21329531" cy="3686054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619965" y="40020591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4796030" y="20170074"/>
            <a:ext cx="3686454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1619965" y="7680114"/>
            <a:ext cx="29159359" cy="31104459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9905" y="18720277"/>
            <a:ext cx="24299466" cy="6720099"/>
          </a:xfrm>
        </p:spPr>
        <p:txBody>
          <a:bodyPr anchor="t" anchorCtr="0"/>
          <a:lstStyle>
            <a:lvl1pPr algn="r">
              <a:buNone/>
              <a:defRPr sz="15100" b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89899" y="26880397"/>
            <a:ext cx="24029472" cy="7200106"/>
          </a:xfrm>
        </p:spPr>
        <p:txBody>
          <a:bodyPr anchor="t" anchorCtr="0"/>
          <a:lstStyle>
            <a:lvl1pPr marL="0" indent="0" algn="r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2679502" y="40032591"/>
            <a:ext cx="8099822" cy="2304034"/>
          </a:xfrm>
        </p:spPr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270575" y="40032591"/>
            <a:ext cx="12311729" cy="2304034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790716" y="40032591"/>
            <a:ext cx="5389082" cy="2304034"/>
          </a:xfrm>
        </p:spPr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9929" y="17760262"/>
            <a:ext cx="25919430" cy="806411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3239929" y="17760262"/>
            <a:ext cx="809982" cy="806411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440021"/>
            <a:ext cx="29159359" cy="5760085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1619965" y="7680114"/>
            <a:ext cx="14320485" cy="31104459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16412939" y="7660913"/>
            <a:ext cx="14320485" cy="31104459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440021"/>
            <a:ext cx="29159359" cy="576008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964" y="8100120"/>
            <a:ext cx="14315312" cy="4320064"/>
          </a:xfrm>
          <a:noFill/>
          <a:ln>
            <a:noFill/>
          </a:ln>
        </p:spPr>
        <p:txBody>
          <a:bodyPr lIns="431999" anchor="b" anchorCtr="0">
            <a:noAutofit/>
          </a:bodyPr>
          <a:lstStyle>
            <a:lvl1pPr marL="0" indent="0">
              <a:buNone/>
              <a:defRPr sz="11300" b="1">
                <a:solidFill>
                  <a:schemeClr val="accent2"/>
                </a:solidFill>
              </a:defRPr>
            </a:lvl1pPr>
            <a:lvl2pPr>
              <a:buNone/>
              <a:defRPr sz="94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 hasCustomPrompt="1"/>
          </p:nvPr>
        </p:nvSpPr>
        <p:spPr>
          <a:xfrm>
            <a:off x="16469640" y="8160120"/>
            <a:ext cx="14320935" cy="4320064"/>
          </a:xfrm>
          <a:noFill/>
          <a:ln>
            <a:noFill/>
          </a:ln>
        </p:spPr>
        <p:txBody>
          <a:bodyPr lIns="431999" anchor="b" anchorCtr="0"/>
          <a:lstStyle>
            <a:lvl1pPr marL="0" indent="0">
              <a:buNone/>
              <a:defRPr sz="11300" b="1">
                <a:solidFill>
                  <a:schemeClr val="accent2"/>
                </a:solidFill>
              </a:defRPr>
            </a:lvl1pPr>
            <a:lvl2pPr>
              <a:buNone/>
              <a:defRPr sz="94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1619964" y="13440198"/>
            <a:ext cx="14309686" cy="2544037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16469638" y="13440198"/>
            <a:ext cx="14309686" cy="25440376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440021"/>
            <a:ext cx="29159359" cy="5760085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619965" y="40020591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09508" y="1920028"/>
            <a:ext cx="8909804" cy="5280078"/>
          </a:xfrm>
        </p:spPr>
        <p:txBody>
          <a:bodyPr anchor="b" anchorCtr="0">
            <a:noAutofit/>
          </a:bodyPr>
          <a:lstStyle>
            <a:lvl1pPr algn="l">
              <a:buNone/>
              <a:defRPr sz="94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22409508" y="7680116"/>
            <a:ext cx="8909804" cy="30510454"/>
          </a:xfrm>
        </p:spPr>
        <p:txBody>
          <a:bodyPr/>
          <a:lstStyle>
            <a:lvl1pPr marL="0" indent="0">
              <a:lnSpc>
                <a:spcPts val="10395"/>
              </a:lnSpc>
              <a:spcAft>
                <a:spcPts val="4725"/>
              </a:spcAft>
              <a:buNone/>
              <a:defRPr sz="7600">
                <a:solidFill>
                  <a:schemeClr val="tx2"/>
                </a:solidFill>
              </a:defRPr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619965" y="40020591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2882374" y="20940309"/>
            <a:ext cx="38016561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 hasCustomPrompt="1"/>
          </p:nvPr>
        </p:nvSpPr>
        <p:spPr>
          <a:xfrm>
            <a:off x="1079976" y="1920028"/>
            <a:ext cx="20249555" cy="3600053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  <a:endParaRPr lang="pt-BR"/>
          </a:p>
          <a:p>
            <a:pPr lvl="1" eaLnBrk="1" latinLnBrk="0" hangingPunct="1"/>
            <a:r>
              <a:rPr lang="pt-BR"/>
              <a:t>Segundo nível</a:t>
            </a:r>
            <a:endParaRPr lang="pt-BR"/>
          </a:p>
          <a:p>
            <a:pPr lvl="2" eaLnBrk="1" latinLnBrk="0" hangingPunct="1"/>
            <a:r>
              <a:rPr lang="pt-BR"/>
              <a:t>Terceiro nível</a:t>
            </a:r>
            <a:endParaRPr lang="pt-BR"/>
          </a:p>
          <a:p>
            <a:pPr lvl="3" eaLnBrk="1" latinLnBrk="0" hangingPunct="1"/>
            <a:r>
              <a:rPr lang="pt-BR"/>
              <a:t>Quarto nível</a:t>
            </a:r>
            <a:endParaRPr lang="pt-BR"/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3155045"/>
            <a:ext cx="29159359" cy="4250066"/>
          </a:xfrm>
          <a:ln>
            <a:solidFill>
              <a:schemeClr val="accent1"/>
            </a:solidFill>
          </a:ln>
        </p:spPr>
        <p:txBody>
          <a:bodyPr lIns="1295997" anchor="ctr"/>
          <a:lstStyle>
            <a:lvl1pPr algn="r">
              <a:buNone/>
              <a:defRPr sz="94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619965" y="12000177"/>
            <a:ext cx="29159359" cy="26899597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2835"/>
              </a:spcBef>
              <a:buNone/>
              <a:defRPr sz="151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965" y="7680113"/>
            <a:ext cx="29159359" cy="3360050"/>
          </a:xfrm>
        </p:spPr>
        <p:txBody>
          <a:bodyPr anchor="ctr" anchorCtr="0"/>
          <a:lstStyle>
            <a:lvl1pPr marL="0" indent="0" algn="l">
              <a:buFontTx/>
              <a:buNone/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619965" y="40020591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619964" y="3155045"/>
            <a:ext cx="647986" cy="432006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1619965" y="960014"/>
            <a:ext cx="29159359" cy="6240092"/>
          </a:xfrm>
          <a:prstGeom prst="rect">
            <a:avLst/>
          </a:prstGeom>
        </p:spPr>
        <p:txBody>
          <a:bodyPr vert="horz" lIns="431999" tIns="216000" rIns="431999" bIns="216000" anchor="b" anchorCtr="0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1619965" y="7680113"/>
            <a:ext cx="29159359" cy="30931657"/>
          </a:xfrm>
          <a:prstGeom prst="rect">
            <a:avLst/>
          </a:prstGeom>
        </p:spPr>
        <p:txBody>
          <a:bodyPr vert="horz" lIns="431999" tIns="216000" rIns="431999" bIns="216000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  <a:endParaRPr kumimoji="0" lang="pt-BR"/>
          </a:p>
          <a:p>
            <a:pPr lvl="1" eaLnBrk="1" latinLnBrk="0" hangingPunct="1"/>
            <a:r>
              <a:rPr kumimoji="0" lang="pt-BR"/>
              <a:t>Segundo nível</a:t>
            </a:r>
            <a:endParaRPr kumimoji="0" lang="pt-BR"/>
          </a:p>
          <a:p>
            <a:pPr lvl="2" eaLnBrk="1" latinLnBrk="0" hangingPunct="1"/>
            <a:r>
              <a:rPr kumimoji="0" lang="pt-BR"/>
              <a:t>Terceiro nível</a:t>
            </a:r>
            <a:endParaRPr kumimoji="0" lang="pt-BR"/>
          </a:p>
          <a:p>
            <a:pPr lvl="3" eaLnBrk="1" latinLnBrk="0" hangingPunct="1"/>
            <a:r>
              <a:rPr kumimoji="0" lang="pt-BR"/>
              <a:t>Quarto nível</a:t>
            </a:r>
            <a:endParaRPr kumimoji="0" lang="pt-BR"/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22679501" y="40040591"/>
            <a:ext cx="8110622" cy="2304034"/>
          </a:xfrm>
          <a:prstGeom prst="rect">
            <a:avLst/>
          </a:prstGeom>
        </p:spPr>
        <p:txBody>
          <a:bodyPr vert="horz" lIns="431999" tIns="216000" rIns="431999" bIns="216000"/>
          <a:lstStyle>
            <a:lvl1pPr algn="l" eaLnBrk="1" latinLnBrk="0" hangingPunct="1">
              <a:defRPr kumimoji="0" sz="6600">
                <a:solidFill>
                  <a:schemeClr val="tx2"/>
                </a:solidFill>
              </a:defRPr>
            </a:lvl1pPr>
          </a:lstStyle>
          <a:p>
            <a:fld id="{1F0F678A-16B1-4BCD-A8E7-3CBCACCCBF68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0270574" y="40040591"/>
            <a:ext cx="12419727" cy="2304034"/>
          </a:xfrm>
          <a:prstGeom prst="rect">
            <a:avLst/>
          </a:prstGeom>
        </p:spPr>
        <p:txBody>
          <a:bodyPr vert="horz" lIns="431999" tIns="216000" rIns="431999" bIns="216000"/>
          <a:lstStyle>
            <a:lvl1pPr algn="r" eaLnBrk="1" latinLnBrk="0" hangingPunct="1">
              <a:defRPr kumimoji="0" sz="66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2170752" y="40040591"/>
            <a:ext cx="7019846" cy="2304034"/>
          </a:xfrm>
          <a:prstGeom prst="rect">
            <a:avLst/>
          </a:prstGeom>
        </p:spPr>
        <p:txBody>
          <a:bodyPr vert="horz" lIns="431999" tIns="216000" rIns="431999" bIns="216000"/>
          <a:lstStyle>
            <a:lvl1pPr algn="l" eaLnBrk="1" latinLnBrk="0" hangingPunct="1">
              <a:defRPr kumimoji="0" sz="6600">
                <a:solidFill>
                  <a:schemeClr val="tx2"/>
                </a:solidFill>
              </a:defRPr>
            </a:lvl1pPr>
          </a:lstStyle>
          <a:p>
            <a:fld id="{2E09FF31-E3CA-41D4-9504-A926F8D6BB45}" type="slidenum">
              <a:rPr lang="pt-BR" smtClean="0"/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1619965" y="40020591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1619965" y="7200106"/>
            <a:ext cx="291593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31999" tIns="216000" rIns="431999" bIns="21600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1221972" y="40906399"/>
            <a:ext cx="1202216" cy="4263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1999" tIns="216000" rIns="431999" bIns="216000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15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96035" indent="-1296035" algn="l" rtl="0" eaLnBrk="1" latinLnBrk="0" hangingPunct="1">
        <a:spcBef>
          <a:spcPts val="2835"/>
        </a:spcBef>
        <a:buClr>
          <a:schemeClr val="accent1"/>
        </a:buClr>
        <a:buSzPct val="76000"/>
        <a:buFont typeface="Wingdings 3" panose="05040102010807070707"/>
        <a:buChar char=""/>
        <a:defRPr kumimoji="0"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2592070" indent="-1296035" algn="l" rtl="0" eaLnBrk="1" latinLnBrk="0" hangingPunct="1">
        <a:spcBef>
          <a:spcPts val="2360"/>
        </a:spcBef>
        <a:buClr>
          <a:schemeClr val="accent2"/>
        </a:buClr>
        <a:buSzPct val="76000"/>
        <a:buFont typeface="Wingdings 3" panose="05040102010807070707"/>
        <a:buChar char=""/>
        <a:defRPr kumimoji="0" sz="10900" kern="1200">
          <a:solidFill>
            <a:schemeClr val="tx2"/>
          </a:solidFill>
          <a:latin typeface="+mn-lt"/>
          <a:ea typeface="+mn-ea"/>
          <a:cs typeface="+mn-cs"/>
        </a:defRPr>
      </a:lvl2pPr>
      <a:lvl3pPr marL="3888105" indent="-1080135" algn="l" rtl="0" eaLnBrk="1" latinLnBrk="0" hangingPunct="1">
        <a:spcBef>
          <a:spcPts val="236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5184140" indent="-1080135" algn="l" rtl="0" eaLnBrk="1" latinLnBrk="0" hangingPunct="1">
        <a:spcBef>
          <a:spcPts val="189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indent="-1080135" algn="l" rtl="0" eaLnBrk="1" latinLnBrk="0" hangingPunct="1">
        <a:spcBef>
          <a:spcPts val="1415"/>
        </a:spcBef>
        <a:buClr>
          <a:schemeClr val="accent2"/>
        </a:buClr>
        <a:buSzPct val="70000"/>
        <a:buFont typeface="Wingdings" panose="05000000000000000000"/>
        <a:buChar char="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7776210" indent="-864235" algn="l" rtl="0" eaLnBrk="1" latinLnBrk="0" hangingPunct="1">
        <a:spcBef>
          <a:spcPts val="1415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7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8639810" indent="-864235" algn="l" rtl="0" eaLnBrk="1" latinLnBrk="0" hangingPunct="1">
        <a:spcBef>
          <a:spcPts val="1415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6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9504045" indent="-864235" algn="l" rtl="0" eaLnBrk="1" latinLnBrk="0" hangingPunct="1">
        <a:spcBef>
          <a:spcPts val="1415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6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0368280" indent="-864235" algn="l" rtl="0" eaLnBrk="1" latinLnBrk="0" hangingPunct="1">
        <a:spcBef>
          <a:spcPts val="1415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57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39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7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2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16625609" y="10710571"/>
            <a:ext cx="14398624" cy="21267328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CONTRIBUIÇÕES À ÁREA DE ESTUDO</a:t>
            </a:r>
            <a:endParaRPr lang="pt-B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devem ser inseridos os resultados e as contribuições à área de estudo.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339396" y="10696671"/>
            <a:ext cx="14398624" cy="6494053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deve-se inserir a introdução da pesquisa.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27632" y="6402268"/>
            <a:ext cx="29649179" cy="2923845"/>
          </a:xfrm>
          <a:prstGeom prst="rect">
            <a:avLst/>
          </a:prstGeom>
          <a:noFill/>
        </p:spPr>
        <p:txBody>
          <a:bodyPr wrap="square" lIns="91412" tIns="45704" rIns="91412" bIns="45704" rtlCol="0">
            <a:spAutoFit/>
          </a:bodyPr>
          <a:lstStyle/>
          <a:p>
            <a:pPr algn="ctr"/>
            <a:r>
              <a:rPr lang="pt-B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do(a)(s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autor(a)(es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Universidade/</a:t>
            </a:r>
            <a:r>
              <a:rPr lang="pt-B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do(a)(s) autor(a)(es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Orientador(a):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do/a orientador(a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(Instituição do/a orientador/a, e-mail do/a orientador/a)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Resultado de imagem para símbolo da UERJ"/>
          <p:cNvSpPr>
            <a:spLocks noChangeAspect="1" noChangeArrowheads="1"/>
          </p:cNvSpPr>
          <p:nvPr/>
        </p:nvSpPr>
        <p:spPr bwMode="auto">
          <a:xfrm>
            <a:off x="155576" y="-411159"/>
            <a:ext cx="857249" cy="85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12" tIns="45704" rIns="91412" bIns="45704" numCol="1" anchor="t" anchorCtr="0" compatLnSpc="1"/>
          <a:lstStyle/>
          <a:p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339396" y="20545217"/>
            <a:ext cx="14398624" cy="6494053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REFERENCIAL TEÓRICO</a:t>
            </a:r>
            <a:endParaRPr lang="pt-B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deve-se inserir o referencial teórico.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1375055" y="27699310"/>
            <a:ext cx="14398624" cy="10926036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ASPECTOS METODOLÓGICOS</a:t>
            </a:r>
            <a:endParaRPr lang="pt-BR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devem ser inseridos os aspectos metodológicos.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327632" y="17746524"/>
            <a:ext cx="14398624" cy="2123626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</a:t>
            </a:r>
            <a:endParaRPr lang="pt-B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deve-se inserir o problema de pesquisa.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6625611" y="32630837"/>
            <a:ext cx="14398624" cy="6063166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  <a:endParaRPr lang="pt-B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devem ser inseridas as considerações finais.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327633" y="39285386"/>
            <a:ext cx="29792229" cy="2800734"/>
          </a:xfrm>
          <a:prstGeom prst="rect">
            <a:avLst/>
          </a:prstGeom>
          <a:noFill/>
          <a:ln>
            <a:noFill/>
          </a:ln>
        </p:spPr>
        <p:txBody>
          <a:bodyPr wrap="square" lIns="91412" tIns="45704" rIns="91412" bIns="45704" numCol="1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Aqui, devem ser inseridas as referências.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8"/>
          <p:cNvSpPr>
            <a:spLocks noChangeArrowheads="1"/>
          </p:cNvSpPr>
          <p:nvPr/>
        </p:nvSpPr>
        <p:spPr bwMode="auto">
          <a:xfrm>
            <a:off x="18833871" y="28119717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pt-BR"/>
          </a:p>
        </p:txBody>
      </p:sp>
      <p:graphicFrame>
        <p:nvGraphicFramePr>
          <p:cNvPr id="13" name="Object 12"/>
          <p:cNvGraphicFramePr/>
          <p:nvPr/>
        </p:nvGraphicFramePr>
        <p:xfrm>
          <a:off x="762000" y="0"/>
          <a:ext cx="30998158" cy="493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" imgW="10332720" imgH="1645920" progId="Paint.Picture">
                  <p:embed/>
                </p:oleObj>
              </mc:Choice>
              <mc:Fallback>
                <p:oleObj name="" r:id="rId1" imgW="10332720" imgH="1645920" progId="Paint.Picture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2000" y="0"/>
                        <a:ext cx="30998158" cy="4937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WPS Presentation</Application>
  <PresentationFormat>Personalizar</PresentationFormat>
  <Paragraphs>127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Wingdings 3</vt:lpstr>
      <vt:lpstr>Wingdings</vt:lpstr>
      <vt:lpstr>Times New Roman</vt:lpstr>
      <vt:lpstr>Gill Sans MT</vt:lpstr>
      <vt:lpstr>Microsoft YaHei</vt:lpstr>
      <vt:lpstr>Arial Unicode MS</vt:lpstr>
      <vt:lpstr>Bookman Old Style</vt:lpstr>
      <vt:lpstr>Calibri</vt:lpstr>
      <vt:lpstr>Origem</vt:lpstr>
      <vt:lpstr>Paint.Picture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Figueiredo Brandão</dc:creator>
  <cp:lastModifiedBy>Andre Colussi</cp:lastModifiedBy>
  <cp:revision>110</cp:revision>
  <dcterms:created xsi:type="dcterms:W3CDTF">2017-09-08T11:55:00Z</dcterms:created>
  <dcterms:modified xsi:type="dcterms:W3CDTF">2023-08-23T17:34:19Z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722A62D6DCCB40A092F34D873D5A54F8</vt:lpwstr>
  </property>
  <property fmtid="{D5CDD505-2E9C-101B-9397-08002B2CF9AE}" pid="3" name="KSOProductBuildVer">
    <vt:lpwstr>1033-11.2.0.11537</vt:lpwstr>
  </property>
</Properties>
</file>